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7" r:id="rId7"/>
    <p:sldId id="269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>
      <p:cViewPr varScale="1">
        <p:scale>
          <a:sx n="144" d="100"/>
          <a:sy n="144" d="100"/>
        </p:scale>
        <p:origin x="138" y="4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488C3-F762-4699-BA00-E2E98C6D87C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6C1B9D-0110-4660-A78F-CE619932CD71}">
      <dgm:prSet/>
      <dgm:spPr/>
      <dgm:t>
        <a:bodyPr/>
        <a:lstStyle/>
        <a:p>
          <a:r>
            <a:rPr lang="de-CH"/>
            <a:t>Ausgangslage</a:t>
          </a:r>
          <a:endParaRPr lang="en-US"/>
        </a:p>
      </dgm:t>
    </dgm:pt>
    <dgm:pt modelId="{46855EDE-43F9-465A-B317-244EF65579E2}" type="parTrans" cxnId="{E1AAAA72-42EF-4E4A-B80E-8A73A66BA370}">
      <dgm:prSet/>
      <dgm:spPr/>
      <dgm:t>
        <a:bodyPr/>
        <a:lstStyle/>
        <a:p>
          <a:endParaRPr lang="en-US"/>
        </a:p>
      </dgm:t>
    </dgm:pt>
    <dgm:pt modelId="{4F9DE905-86D9-4606-A5A1-197262C201AF}" type="sibTrans" cxnId="{E1AAAA72-42EF-4E4A-B80E-8A73A66BA370}">
      <dgm:prSet/>
      <dgm:spPr/>
      <dgm:t>
        <a:bodyPr/>
        <a:lstStyle/>
        <a:p>
          <a:endParaRPr lang="en-US"/>
        </a:p>
      </dgm:t>
    </dgm:pt>
    <dgm:pt modelId="{26C3B269-4632-4E5F-915B-17684C8470B5}">
      <dgm:prSet/>
      <dgm:spPr/>
      <dgm:t>
        <a:bodyPr/>
        <a:lstStyle/>
        <a:p>
          <a:r>
            <a:rPr lang="de-DE"/>
            <a:t>Wie ich Vorgegangen bin</a:t>
          </a:r>
          <a:endParaRPr lang="en-US"/>
        </a:p>
      </dgm:t>
    </dgm:pt>
    <dgm:pt modelId="{7D4E5A95-1CA3-41CD-9632-BBA66F5178EA}" type="parTrans" cxnId="{D054692D-265C-4EA3-8607-F07A7E1F8BAF}">
      <dgm:prSet/>
      <dgm:spPr/>
      <dgm:t>
        <a:bodyPr/>
        <a:lstStyle/>
        <a:p>
          <a:endParaRPr lang="en-US"/>
        </a:p>
      </dgm:t>
    </dgm:pt>
    <dgm:pt modelId="{B9E13C59-02B9-450C-9F9B-F97A73CBB000}" type="sibTrans" cxnId="{D054692D-265C-4EA3-8607-F07A7E1F8BAF}">
      <dgm:prSet/>
      <dgm:spPr/>
      <dgm:t>
        <a:bodyPr/>
        <a:lstStyle/>
        <a:p>
          <a:endParaRPr lang="en-US"/>
        </a:p>
      </dgm:t>
    </dgm:pt>
    <dgm:pt modelId="{EBF5C24F-E5F8-40BB-A958-50D61D60FB19}">
      <dgm:prSet/>
      <dgm:spPr/>
      <dgm:t>
        <a:bodyPr/>
        <a:lstStyle/>
        <a:p>
          <a:r>
            <a:rPr lang="de-DE"/>
            <a:t>Entscheidungen</a:t>
          </a:r>
          <a:endParaRPr lang="en-US"/>
        </a:p>
      </dgm:t>
    </dgm:pt>
    <dgm:pt modelId="{95DAB157-3013-460E-B3C1-3541AB630CDE}" type="parTrans" cxnId="{9C2FF8E0-F2B2-4E10-B178-80E78C2943C6}">
      <dgm:prSet/>
      <dgm:spPr/>
      <dgm:t>
        <a:bodyPr/>
        <a:lstStyle/>
        <a:p>
          <a:endParaRPr lang="en-US"/>
        </a:p>
      </dgm:t>
    </dgm:pt>
    <dgm:pt modelId="{23654627-E103-4B05-BBCB-C9A3DF37DC20}" type="sibTrans" cxnId="{9C2FF8E0-F2B2-4E10-B178-80E78C2943C6}">
      <dgm:prSet/>
      <dgm:spPr/>
      <dgm:t>
        <a:bodyPr/>
        <a:lstStyle/>
        <a:p>
          <a:endParaRPr lang="en-US"/>
        </a:p>
      </dgm:t>
    </dgm:pt>
    <dgm:pt modelId="{37B7D0E8-B1F7-4852-8329-ACD516AD1CAC}">
      <dgm:prSet/>
      <dgm:spPr/>
      <dgm:t>
        <a:bodyPr/>
        <a:lstStyle/>
        <a:p>
          <a:r>
            <a:rPr lang="de-DE"/>
            <a:t>Demo</a:t>
          </a:r>
          <a:endParaRPr lang="en-US"/>
        </a:p>
      </dgm:t>
    </dgm:pt>
    <dgm:pt modelId="{FCD6540A-91A1-4979-862F-C315A3684F68}" type="parTrans" cxnId="{EC184B1C-F091-45D6-8789-A9E7BF046887}">
      <dgm:prSet/>
      <dgm:spPr/>
      <dgm:t>
        <a:bodyPr/>
        <a:lstStyle/>
        <a:p>
          <a:endParaRPr lang="en-US"/>
        </a:p>
      </dgm:t>
    </dgm:pt>
    <dgm:pt modelId="{B527EB9E-F908-4CF7-86B7-37F4A9C9828B}" type="sibTrans" cxnId="{EC184B1C-F091-45D6-8789-A9E7BF046887}">
      <dgm:prSet/>
      <dgm:spPr/>
      <dgm:t>
        <a:bodyPr/>
        <a:lstStyle/>
        <a:p>
          <a:endParaRPr lang="en-US"/>
        </a:p>
      </dgm:t>
    </dgm:pt>
    <dgm:pt modelId="{4406EB6E-BF40-4860-9CBB-8E81C0A16A78}">
      <dgm:prSet/>
      <dgm:spPr/>
      <dgm:t>
        <a:bodyPr/>
        <a:lstStyle/>
        <a:p>
          <a:r>
            <a:rPr lang="de-DE"/>
            <a:t>Scchwierigkeiten</a:t>
          </a:r>
          <a:endParaRPr lang="en-US"/>
        </a:p>
      </dgm:t>
    </dgm:pt>
    <dgm:pt modelId="{88EB0D31-F320-4B62-AA86-8735123DA786}" type="parTrans" cxnId="{F1C8A12D-6AAC-42FF-86B7-C85F01BAA17A}">
      <dgm:prSet/>
      <dgm:spPr/>
      <dgm:t>
        <a:bodyPr/>
        <a:lstStyle/>
        <a:p>
          <a:endParaRPr lang="en-US"/>
        </a:p>
      </dgm:t>
    </dgm:pt>
    <dgm:pt modelId="{5E3DDAA2-1E38-47BC-BF71-40A2B3070794}" type="sibTrans" cxnId="{F1C8A12D-6AAC-42FF-86B7-C85F01BAA17A}">
      <dgm:prSet/>
      <dgm:spPr/>
      <dgm:t>
        <a:bodyPr/>
        <a:lstStyle/>
        <a:p>
          <a:endParaRPr lang="en-US"/>
        </a:p>
      </dgm:t>
    </dgm:pt>
    <dgm:pt modelId="{7C33FD67-226F-4F91-B061-0590AC91378D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237D744D-6470-4936-81DD-367B96AAFD18}" type="parTrans" cxnId="{082D62E2-4C86-4BBA-847F-12DA4DDBF182}">
      <dgm:prSet/>
      <dgm:spPr/>
      <dgm:t>
        <a:bodyPr/>
        <a:lstStyle/>
        <a:p>
          <a:endParaRPr lang="en-US"/>
        </a:p>
      </dgm:t>
    </dgm:pt>
    <dgm:pt modelId="{6343607E-FD83-4313-8F5A-412BE90021F8}" type="sibTrans" cxnId="{082D62E2-4C86-4BBA-847F-12DA4DDBF182}">
      <dgm:prSet/>
      <dgm:spPr/>
      <dgm:t>
        <a:bodyPr/>
        <a:lstStyle/>
        <a:p>
          <a:endParaRPr lang="en-US"/>
        </a:p>
      </dgm:t>
    </dgm:pt>
    <dgm:pt modelId="{64030680-DAE6-42C6-844D-6CC3EF554EF2}" type="pres">
      <dgm:prSet presAssocID="{5F4488C3-F762-4699-BA00-E2E98C6D87CE}" presName="vert0" presStyleCnt="0">
        <dgm:presLayoutVars>
          <dgm:dir/>
          <dgm:animOne val="branch"/>
          <dgm:animLvl val="lvl"/>
        </dgm:presLayoutVars>
      </dgm:prSet>
      <dgm:spPr/>
    </dgm:pt>
    <dgm:pt modelId="{50C002A0-DC84-4BF3-92FC-BCD1399CF46C}" type="pres">
      <dgm:prSet presAssocID="{176C1B9D-0110-4660-A78F-CE619932CD71}" presName="thickLine" presStyleLbl="alignNode1" presStyleIdx="0" presStyleCnt="6"/>
      <dgm:spPr/>
    </dgm:pt>
    <dgm:pt modelId="{5AB71BC0-52CF-423C-9458-253A8687B702}" type="pres">
      <dgm:prSet presAssocID="{176C1B9D-0110-4660-A78F-CE619932CD71}" presName="horz1" presStyleCnt="0"/>
      <dgm:spPr/>
    </dgm:pt>
    <dgm:pt modelId="{2242DDDC-26FF-4FDE-952A-2202AA272B6B}" type="pres">
      <dgm:prSet presAssocID="{176C1B9D-0110-4660-A78F-CE619932CD71}" presName="tx1" presStyleLbl="revTx" presStyleIdx="0" presStyleCnt="6"/>
      <dgm:spPr/>
    </dgm:pt>
    <dgm:pt modelId="{8B6E6DF1-C79E-4294-A290-67104E07D472}" type="pres">
      <dgm:prSet presAssocID="{176C1B9D-0110-4660-A78F-CE619932CD71}" presName="vert1" presStyleCnt="0"/>
      <dgm:spPr/>
    </dgm:pt>
    <dgm:pt modelId="{FDC98CE2-3770-4796-9AFF-7A6DAC19B2ED}" type="pres">
      <dgm:prSet presAssocID="{26C3B269-4632-4E5F-915B-17684C8470B5}" presName="thickLine" presStyleLbl="alignNode1" presStyleIdx="1" presStyleCnt="6"/>
      <dgm:spPr/>
    </dgm:pt>
    <dgm:pt modelId="{40DEF14E-EE88-46F4-B338-4F6BD3F15572}" type="pres">
      <dgm:prSet presAssocID="{26C3B269-4632-4E5F-915B-17684C8470B5}" presName="horz1" presStyleCnt="0"/>
      <dgm:spPr/>
    </dgm:pt>
    <dgm:pt modelId="{DB228EF3-E601-4BCE-BFBB-4D6FF0C6020C}" type="pres">
      <dgm:prSet presAssocID="{26C3B269-4632-4E5F-915B-17684C8470B5}" presName="tx1" presStyleLbl="revTx" presStyleIdx="1" presStyleCnt="6"/>
      <dgm:spPr/>
    </dgm:pt>
    <dgm:pt modelId="{8ADE9DA6-F87E-4C65-A28A-F14F3545C65F}" type="pres">
      <dgm:prSet presAssocID="{26C3B269-4632-4E5F-915B-17684C8470B5}" presName="vert1" presStyleCnt="0"/>
      <dgm:spPr/>
    </dgm:pt>
    <dgm:pt modelId="{7ED94FC7-A261-449D-B722-5B8B8FBBB95C}" type="pres">
      <dgm:prSet presAssocID="{EBF5C24F-E5F8-40BB-A958-50D61D60FB19}" presName="thickLine" presStyleLbl="alignNode1" presStyleIdx="2" presStyleCnt="6"/>
      <dgm:spPr/>
    </dgm:pt>
    <dgm:pt modelId="{9A792ADD-1897-419D-A4A8-4A0247C7DB49}" type="pres">
      <dgm:prSet presAssocID="{EBF5C24F-E5F8-40BB-A958-50D61D60FB19}" presName="horz1" presStyleCnt="0"/>
      <dgm:spPr/>
    </dgm:pt>
    <dgm:pt modelId="{A4470605-AD8B-4695-AD31-45DFDFC754AB}" type="pres">
      <dgm:prSet presAssocID="{EBF5C24F-E5F8-40BB-A958-50D61D60FB19}" presName="tx1" presStyleLbl="revTx" presStyleIdx="2" presStyleCnt="6"/>
      <dgm:spPr/>
    </dgm:pt>
    <dgm:pt modelId="{C2D74759-65D7-4B31-8102-8CC3F24FCDCB}" type="pres">
      <dgm:prSet presAssocID="{EBF5C24F-E5F8-40BB-A958-50D61D60FB19}" presName="vert1" presStyleCnt="0"/>
      <dgm:spPr/>
    </dgm:pt>
    <dgm:pt modelId="{AC6E991B-9BB6-44D3-9B5E-7FB1510BF51C}" type="pres">
      <dgm:prSet presAssocID="{37B7D0E8-B1F7-4852-8329-ACD516AD1CAC}" presName="thickLine" presStyleLbl="alignNode1" presStyleIdx="3" presStyleCnt="6"/>
      <dgm:spPr/>
    </dgm:pt>
    <dgm:pt modelId="{65C82E9B-5474-457E-801D-E9A1268FCCD5}" type="pres">
      <dgm:prSet presAssocID="{37B7D0E8-B1F7-4852-8329-ACD516AD1CAC}" presName="horz1" presStyleCnt="0"/>
      <dgm:spPr/>
    </dgm:pt>
    <dgm:pt modelId="{1F4A36B7-907D-481A-B2C8-81F7278DF54B}" type="pres">
      <dgm:prSet presAssocID="{37B7D0E8-B1F7-4852-8329-ACD516AD1CAC}" presName="tx1" presStyleLbl="revTx" presStyleIdx="3" presStyleCnt="6"/>
      <dgm:spPr/>
    </dgm:pt>
    <dgm:pt modelId="{BBEB619E-D747-4DC3-A2B0-FE5CA79A10DB}" type="pres">
      <dgm:prSet presAssocID="{37B7D0E8-B1F7-4852-8329-ACD516AD1CAC}" presName="vert1" presStyleCnt="0"/>
      <dgm:spPr/>
    </dgm:pt>
    <dgm:pt modelId="{18BDDEAF-C71D-4B8B-A8CC-7B3080D984AE}" type="pres">
      <dgm:prSet presAssocID="{4406EB6E-BF40-4860-9CBB-8E81C0A16A78}" presName="thickLine" presStyleLbl="alignNode1" presStyleIdx="4" presStyleCnt="6"/>
      <dgm:spPr/>
    </dgm:pt>
    <dgm:pt modelId="{6C616CFA-7CD1-4111-8618-4225D28371B9}" type="pres">
      <dgm:prSet presAssocID="{4406EB6E-BF40-4860-9CBB-8E81C0A16A78}" presName="horz1" presStyleCnt="0"/>
      <dgm:spPr/>
    </dgm:pt>
    <dgm:pt modelId="{E3194234-4A17-43C1-A589-7D4D5A922889}" type="pres">
      <dgm:prSet presAssocID="{4406EB6E-BF40-4860-9CBB-8E81C0A16A78}" presName="tx1" presStyleLbl="revTx" presStyleIdx="4" presStyleCnt="6"/>
      <dgm:spPr/>
    </dgm:pt>
    <dgm:pt modelId="{368CC5B9-9420-4B1C-9D36-2918F0A25329}" type="pres">
      <dgm:prSet presAssocID="{4406EB6E-BF40-4860-9CBB-8E81C0A16A78}" presName="vert1" presStyleCnt="0"/>
      <dgm:spPr/>
    </dgm:pt>
    <dgm:pt modelId="{3CFC7E47-2A05-480B-8B4D-B36950297E9D}" type="pres">
      <dgm:prSet presAssocID="{7C33FD67-226F-4F91-B061-0590AC91378D}" presName="thickLine" presStyleLbl="alignNode1" presStyleIdx="5" presStyleCnt="6"/>
      <dgm:spPr/>
    </dgm:pt>
    <dgm:pt modelId="{F160F7F9-06F5-42A8-9143-8AEDFC544B52}" type="pres">
      <dgm:prSet presAssocID="{7C33FD67-226F-4F91-B061-0590AC91378D}" presName="horz1" presStyleCnt="0"/>
      <dgm:spPr/>
    </dgm:pt>
    <dgm:pt modelId="{63083F3D-0FFA-4AA3-8440-1F7329209AEA}" type="pres">
      <dgm:prSet presAssocID="{7C33FD67-226F-4F91-B061-0590AC91378D}" presName="tx1" presStyleLbl="revTx" presStyleIdx="5" presStyleCnt="6"/>
      <dgm:spPr/>
    </dgm:pt>
    <dgm:pt modelId="{B78A505B-3318-403F-89D1-1A166548E24E}" type="pres">
      <dgm:prSet presAssocID="{7C33FD67-226F-4F91-B061-0590AC91378D}" presName="vert1" presStyleCnt="0"/>
      <dgm:spPr/>
    </dgm:pt>
  </dgm:ptLst>
  <dgm:cxnLst>
    <dgm:cxn modelId="{A17DC012-9531-4C5F-8422-400A123B780C}" type="presOf" srcId="{37B7D0E8-B1F7-4852-8329-ACD516AD1CAC}" destId="{1F4A36B7-907D-481A-B2C8-81F7278DF54B}" srcOrd="0" destOrd="0" presId="urn:microsoft.com/office/officeart/2008/layout/LinedList"/>
    <dgm:cxn modelId="{B5F41917-4194-4510-8AA4-CE80EA9A06D2}" type="presOf" srcId="{176C1B9D-0110-4660-A78F-CE619932CD71}" destId="{2242DDDC-26FF-4FDE-952A-2202AA272B6B}" srcOrd="0" destOrd="0" presId="urn:microsoft.com/office/officeart/2008/layout/LinedList"/>
    <dgm:cxn modelId="{AC2B9E18-56B4-4CAC-8299-BD1902281AF2}" type="presOf" srcId="{7C33FD67-226F-4F91-B061-0590AC91378D}" destId="{63083F3D-0FFA-4AA3-8440-1F7329209AEA}" srcOrd="0" destOrd="0" presId="urn:microsoft.com/office/officeart/2008/layout/LinedList"/>
    <dgm:cxn modelId="{EC184B1C-F091-45D6-8789-A9E7BF046887}" srcId="{5F4488C3-F762-4699-BA00-E2E98C6D87CE}" destId="{37B7D0E8-B1F7-4852-8329-ACD516AD1CAC}" srcOrd="3" destOrd="0" parTransId="{FCD6540A-91A1-4979-862F-C315A3684F68}" sibTransId="{B527EB9E-F908-4CF7-86B7-37F4A9C9828B}"/>
    <dgm:cxn modelId="{D054692D-265C-4EA3-8607-F07A7E1F8BAF}" srcId="{5F4488C3-F762-4699-BA00-E2E98C6D87CE}" destId="{26C3B269-4632-4E5F-915B-17684C8470B5}" srcOrd="1" destOrd="0" parTransId="{7D4E5A95-1CA3-41CD-9632-BBA66F5178EA}" sibTransId="{B9E13C59-02B9-450C-9F9B-F97A73CBB000}"/>
    <dgm:cxn modelId="{F1C8A12D-6AAC-42FF-86B7-C85F01BAA17A}" srcId="{5F4488C3-F762-4699-BA00-E2E98C6D87CE}" destId="{4406EB6E-BF40-4860-9CBB-8E81C0A16A78}" srcOrd="4" destOrd="0" parTransId="{88EB0D31-F320-4B62-AA86-8735123DA786}" sibTransId="{5E3DDAA2-1E38-47BC-BF71-40A2B3070794}"/>
    <dgm:cxn modelId="{E1AAAA72-42EF-4E4A-B80E-8A73A66BA370}" srcId="{5F4488C3-F762-4699-BA00-E2E98C6D87CE}" destId="{176C1B9D-0110-4660-A78F-CE619932CD71}" srcOrd="0" destOrd="0" parTransId="{46855EDE-43F9-465A-B317-244EF65579E2}" sibTransId="{4F9DE905-86D9-4606-A5A1-197262C201AF}"/>
    <dgm:cxn modelId="{3D3CAF81-55AB-415D-B150-2597D3D76343}" type="presOf" srcId="{EBF5C24F-E5F8-40BB-A958-50D61D60FB19}" destId="{A4470605-AD8B-4695-AD31-45DFDFC754AB}" srcOrd="0" destOrd="0" presId="urn:microsoft.com/office/officeart/2008/layout/LinedList"/>
    <dgm:cxn modelId="{E3DAF899-F349-4417-AB8F-9E978CE886F1}" type="presOf" srcId="{26C3B269-4632-4E5F-915B-17684C8470B5}" destId="{DB228EF3-E601-4BCE-BFBB-4D6FF0C6020C}" srcOrd="0" destOrd="0" presId="urn:microsoft.com/office/officeart/2008/layout/LinedList"/>
    <dgm:cxn modelId="{CEFFA9C4-CF85-413D-8443-B6CD4F2AE811}" type="presOf" srcId="{4406EB6E-BF40-4860-9CBB-8E81C0A16A78}" destId="{E3194234-4A17-43C1-A589-7D4D5A922889}" srcOrd="0" destOrd="0" presId="urn:microsoft.com/office/officeart/2008/layout/LinedList"/>
    <dgm:cxn modelId="{9C2FF8E0-F2B2-4E10-B178-80E78C2943C6}" srcId="{5F4488C3-F762-4699-BA00-E2E98C6D87CE}" destId="{EBF5C24F-E5F8-40BB-A958-50D61D60FB19}" srcOrd="2" destOrd="0" parTransId="{95DAB157-3013-460E-B3C1-3541AB630CDE}" sibTransId="{23654627-E103-4B05-BBCB-C9A3DF37DC20}"/>
    <dgm:cxn modelId="{082D62E2-4C86-4BBA-847F-12DA4DDBF182}" srcId="{5F4488C3-F762-4699-BA00-E2E98C6D87CE}" destId="{7C33FD67-226F-4F91-B061-0590AC91378D}" srcOrd="5" destOrd="0" parTransId="{237D744D-6470-4936-81DD-367B96AAFD18}" sibTransId="{6343607E-FD83-4313-8F5A-412BE90021F8}"/>
    <dgm:cxn modelId="{37FBDEE4-2F56-460F-8351-EA958077FEE6}" type="presOf" srcId="{5F4488C3-F762-4699-BA00-E2E98C6D87CE}" destId="{64030680-DAE6-42C6-844D-6CC3EF554EF2}" srcOrd="0" destOrd="0" presId="urn:microsoft.com/office/officeart/2008/layout/LinedList"/>
    <dgm:cxn modelId="{9A7DC234-A16C-4065-AD6C-3F610BF7B25F}" type="presParOf" srcId="{64030680-DAE6-42C6-844D-6CC3EF554EF2}" destId="{50C002A0-DC84-4BF3-92FC-BCD1399CF46C}" srcOrd="0" destOrd="0" presId="urn:microsoft.com/office/officeart/2008/layout/LinedList"/>
    <dgm:cxn modelId="{846BD998-87DE-4C8C-87A5-A9F50D3A31F5}" type="presParOf" srcId="{64030680-DAE6-42C6-844D-6CC3EF554EF2}" destId="{5AB71BC0-52CF-423C-9458-253A8687B702}" srcOrd="1" destOrd="0" presId="urn:microsoft.com/office/officeart/2008/layout/LinedList"/>
    <dgm:cxn modelId="{7CF924F0-DF94-4022-927F-EEA80DC406EE}" type="presParOf" srcId="{5AB71BC0-52CF-423C-9458-253A8687B702}" destId="{2242DDDC-26FF-4FDE-952A-2202AA272B6B}" srcOrd="0" destOrd="0" presId="urn:microsoft.com/office/officeart/2008/layout/LinedList"/>
    <dgm:cxn modelId="{62B24D1F-BF5D-497E-952B-A13AD7C0AD36}" type="presParOf" srcId="{5AB71BC0-52CF-423C-9458-253A8687B702}" destId="{8B6E6DF1-C79E-4294-A290-67104E07D472}" srcOrd="1" destOrd="0" presId="urn:microsoft.com/office/officeart/2008/layout/LinedList"/>
    <dgm:cxn modelId="{215A0132-5E4C-4115-99CF-68DD6BFC4F67}" type="presParOf" srcId="{64030680-DAE6-42C6-844D-6CC3EF554EF2}" destId="{FDC98CE2-3770-4796-9AFF-7A6DAC19B2ED}" srcOrd="2" destOrd="0" presId="urn:microsoft.com/office/officeart/2008/layout/LinedList"/>
    <dgm:cxn modelId="{C28F2520-170F-4C65-B0C5-9DC5C89F64A9}" type="presParOf" srcId="{64030680-DAE6-42C6-844D-6CC3EF554EF2}" destId="{40DEF14E-EE88-46F4-B338-4F6BD3F15572}" srcOrd="3" destOrd="0" presId="urn:microsoft.com/office/officeart/2008/layout/LinedList"/>
    <dgm:cxn modelId="{D39B2AF0-53A3-490A-A605-9EDF6C95F7AC}" type="presParOf" srcId="{40DEF14E-EE88-46F4-B338-4F6BD3F15572}" destId="{DB228EF3-E601-4BCE-BFBB-4D6FF0C6020C}" srcOrd="0" destOrd="0" presId="urn:microsoft.com/office/officeart/2008/layout/LinedList"/>
    <dgm:cxn modelId="{51424E9A-AD2C-43B9-8F58-E68E514C3F55}" type="presParOf" srcId="{40DEF14E-EE88-46F4-B338-4F6BD3F15572}" destId="{8ADE9DA6-F87E-4C65-A28A-F14F3545C65F}" srcOrd="1" destOrd="0" presId="urn:microsoft.com/office/officeart/2008/layout/LinedList"/>
    <dgm:cxn modelId="{37FCADAC-C132-4BA2-998D-A8DD63027C0E}" type="presParOf" srcId="{64030680-DAE6-42C6-844D-6CC3EF554EF2}" destId="{7ED94FC7-A261-449D-B722-5B8B8FBBB95C}" srcOrd="4" destOrd="0" presId="urn:microsoft.com/office/officeart/2008/layout/LinedList"/>
    <dgm:cxn modelId="{5CEF75C9-9C45-409F-9489-C2BAB37291A9}" type="presParOf" srcId="{64030680-DAE6-42C6-844D-6CC3EF554EF2}" destId="{9A792ADD-1897-419D-A4A8-4A0247C7DB49}" srcOrd="5" destOrd="0" presId="urn:microsoft.com/office/officeart/2008/layout/LinedList"/>
    <dgm:cxn modelId="{F00B4657-F78E-4677-8C8F-AFB55BC528A3}" type="presParOf" srcId="{9A792ADD-1897-419D-A4A8-4A0247C7DB49}" destId="{A4470605-AD8B-4695-AD31-45DFDFC754AB}" srcOrd="0" destOrd="0" presId="urn:microsoft.com/office/officeart/2008/layout/LinedList"/>
    <dgm:cxn modelId="{3CDFF8CD-F56B-4920-9260-CE8F128A9A0F}" type="presParOf" srcId="{9A792ADD-1897-419D-A4A8-4A0247C7DB49}" destId="{C2D74759-65D7-4B31-8102-8CC3F24FCDCB}" srcOrd="1" destOrd="0" presId="urn:microsoft.com/office/officeart/2008/layout/LinedList"/>
    <dgm:cxn modelId="{904524E6-747D-4178-9CAE-20B6E558034C}" type="presParOf" srcId="{64030680-DAE6-42C6-844D-6CC3EF554EF2}" destId="{AC6E991B-9BB6-44D3-9B5E-7FB1510BF51C}" srcOrd="6" destOrd="0" presId="urn:microsoft.com/office/officeart/2008/layout/LinedList"/>
    <dgm:cxn modelId="{C4776B9A-CA2A-447C-B1CB-E03B9F161A5D}" type="presParOf" srcId="{64030680-DAE6-42C6-844D-6CC3EF554EF2}" destId="{65C82E9B-5474-457E-801D-E9A1268FCCD5}" srcOrd="7" destOrd="0" presId="urn:microsoft.com/office/officeart/2008/layout/LinedList"/>
    <dgm:cxn modelId="{39079C0B-CAD0-4F7B-85C5-772A32F40F3D}" type="presParOf" srcId="{65C82E9B-5474-457E-801D-E9A1268FCCD5}" destId="{1F4A36B7-907D-481A-B2C8-81F7278DF54B}" srcOrd="0" destOrd="0" presId="urn:microsoft.com/office/officeart/2008/layout/LinedList"/>
    <dgm:cxn modelId="{43E2055F-A2DB-4949-B3D8-E6BF25625E00}" type="presParOf" srcId="{65C82E9B-5474-457E-801D-E9A1268FCCD5}" destId="{BBEB619E-D747-4DC3-A2B0-FE5CA79A10DB}" srcOrd="1" destOrd="0" presId="urn:microsoft.com/office/officeart/2008/layout/LinedList"/>
    <dgm:cxn modelId="{E9F137F5-E52A-4736-BAE2-1FEB328B24B4}" type="presParOf" srcId="{64030680-DAE6-42C6-844D-6CC3EF554EF2}" destId="{18BDDEAF-C71D-4B8B-A8CC-7B3080D984AE}" srcOrd="8" destOrd="0" presId="urn:microsoft.com/office/officeart/2008/layout/LinedList"/>
    <dgm:cxn modelId="{30BE7A83-00DC-4589-907B-0FF787BBF828}" type="presParOf" srcId="{64030680-DAE6-42C6-844D-6CC3EF554EF2}" destId="{6C616CFA-7CD1-4111-8618-4225D28371B9}" srcOrd="9" destOrd="0" presId="urn:microsoft.com/office/officeart/2008/layout/LinedList"/>
    <dgm:cxn modelId="{68E798A3-BA85-4212-AA32-373FE1B7D332}" type="presParOf" srcId="{6C616CFA-7CD1-4111-8618-4225D28371B9}" destId="{E3194234-4A17-43C1-A589-7D4D5A922889}" srcOrd="0" destOrd="0" presId="urn:microsoft.com/office/officeart/2008/layout/LinedList"/>
    <dgm:cxn modelId="{6D8AF03C-AC15-4CE3-B2A1-B054EED84B1F}" type="presParOf" srcId="{6C616CFA-7CD1-4111-8618-4225D28371B9}" destId="{368CC5B9-9420-4B1C-9D36-2918F0A25329}" srcOrd="1" destOrd="0" presId="urn:microsoft.com/office/officeart/2008/layout/LinedList"/>
    <dgm:cxn modelId="{97239980-A9C2-4CA6-82F7-B96B0745672F}" type="presParOf" srcId="{64030680-DAE6-42C6-844D-6CC3EF554EF2}" destId="{3CFC7E47-2A05-480B-8B4D-B36950297E9D}" srcOrd="10" destOrd="0" presId="urn:microsoft.com/office/officeart/2008/layout/LinedList"/>
    <dgm:cxn modelId="{BAC91B4B-EF70-4575-A1E8-0451CF705922}" type="presParOf" srcId="{64030680-DAE6-42C6-844D-6CC3EF554EF2}" destId="{F160F7F9-06F5-42A8-9143-8AEDFC544B52}" srcOrd="11" destOrd="0" presId="urn:microsoft.com/office/officeart/2008/layout/LinedList"/>
    <dgm:cxn modelId="{6809524B-5507-45CB-B0C2-F06002FB978A}" type="presParOf" srcId="{F160F7F9-06F5-42A8-9143-8AEDFC544B52}" destId="{63083F3D-0FFA-4AA3-8440-1F7329209AEA}" srcOrd="0" destOrd="0" presId="urn:microsoft.com/office/officeart/2008/layout/LinedList"/>
    <dgm:cxn modelId="{714E7804-E775-4B4E-BADD-9A5132B73BEE}" type="presParOf" srcId="{F160F7F9-06F5-42A8-9143-8AEDFC544B52}" destId="{B78A505B-3318-403F-89D1-1A166548E2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F11E30-6B69-44E8-A897-CACE76840A6C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847A67-558D-4A9F-B85E-D80C4883A2B2}">
      <dgm:prSet/>
      <dgm:spPr/>
      <dgm:t>
        <a:bodyPr/>
        <a:lstStyle/>
        <a:p>
          <a:pPr algn="ctr"/>
          <a:r>
            <a:rPr lang="de-CH" dirty="0"/>
            <a:t>Autorisierten Zugang</a:t>
          </a:r>
        </a:p>
        <a:p>
          <a:pPr algn="ctr"/>
          <a:r>
            <a:rPr lang="de-CH" dirty="0"/>
            <a:t>Basic</a:t>
          </a:r>
        </a:p>
        <a:p>
          <a:pPr algn="ctr"/>
          <a:r>
            <a:rPr lang="en-US" dirty="0"/>
            <a:t>API-Key</a:t>
          </a:r>
        </a:p>
        <a:p>
          <a:pPr algn="ctr"/>
          <a:r>
            <a:rPr lang="en-US" dirty="0"/>
            <a:t>JWT</a:t>
          </a:r>
        </a:p>
      </dgm:t>
    </dgm:pt>
    <dgm:pt modelId="{9363AB58-CB8C-4774-9615-FE7F79A5FAC6}" type="parTrans" cxnId="{FCDD62B9-1CF8-4120-AAC7-46FE8C460F87}">
      <dgm:prSet/>
      <dgm:spPr/>
      <dgm:t>
        <a:bodyPr/>
        <a:lstStyle/>
        <a:p>
          <a:pPr algn="ctr"/>
          <a:endParaRPr lang="en-US"/>
        </a:p>
      </dgm:t>
    </dgm:pt>
    <dgm:pt modelId="{78B9E12A-2847-433E-A12B-B9FA9B51F497}" type="sibTrans" cxnId="{FCDD62B9-1CF8-4120-AAC7-46FE8C460F87}">
      <dgm:prSet/>
      <dgm:spPr/>
      <dgm:t>
        <a:bodyPr/>
        <a:lstStyle/>
        <a:p>
          <a:pPr algn="ctr"/>
          <a:endParaRPr lang="en-US"/>
        </a:p>
      </dgm:t>
    </dgm:pt>
    <dgm:pt modelId="{C0D5E4F7-D80F-432A-8A47-D532191ED7D0}">
      <dgm:prSet/>
      <dgm:spPr/>
      <dgm:t>
        <a:bodyPr/>
        <a:lstStyle/>
        <a:p>
          <a:pPr algn="ctr"/>
          <a:r>
            <a:rPr lang="de-CH" dirty="0"/>
            <a:t>MySQL </a:t>
          </a:r>
        </a:p>
        <a:p>
          <a:pPr algn="ctr"/>
          <a:r>
            <a:rPr lang="de-CH" dirty="0"/>
            <a:t>oder </a:t>
          </a:r>
        </a:p>
        <a:p>
          <a:pPr algn="ctr"/>
          <a:r>
            <a:rPr lang="de-CH" dirty="0"/>
            <a:t>MSSQL</a:t>
          </a:r>
          <a:endParaRPr lang="en-US" dirty="0"/>
        </a:p>
      </dgm:t>
    </dgm:pt>
    <dgm:pt modelId="{F4AAA8F1-5A0F-45C6-B6F8-8F11C6F21D98}" type="parTrans" cxnId="{123284C9-AB5F-4BC2-806A-CE617011A0E0}">
      <dgm:prSet/>
      <dgm:spPr/>
      <dgm:t>
        <a:bodyPr/>
        <a:lstStyle/>
        <a:p>
          <a:pPr algn="ctr"/>
          <a:endParaRPr lang="en-US"/>
        </a:p>
      </dgm:t>
    </dgm:pt>
    <dgm:pt modelId="{DB9485B6-AA38-4BAE-B6E2-DD3AFE9D4E1A}" type="sibTrans" cxnId="{123284C9-AB5F-4BC2-806A-CE617011A0E0}">
      <dgm:prSet/>
      <dgm:spPr/>
      <dgm:t>
        <a:bodyPr/>
        <a:lstStyle/>
        <a:p>
          <a:pPr algn="ctr"/>
          <a:endParaRPr lang="en-US"/>
        </a:p>
      </dgm:t>
    </dgm:pt>
    <dgm:pt modelId="{728FD9E8-0BAD-4DBD-AC00-103C8F377D8C}">
      <dgm:prSet/>
      <dgm:spPr/>
      <dgm:t>
        <a:bodyPr/>
        <a:lstStyle/>
        <a:p>
          <a:pPr algn="ctr"/>
          <a:r>
            <a:rPr lang="de-CH" dirty="0"/>
            <a:t>Code First </a:t>
          </a:r>
        </a:p>
        <a:p>
          <a:pPr algn="ctr"/>
          <a:r>
            <a:rPr lang="de-CH" dirty="0"/>
            <a:t>oder </a:t>
          </a:r>
        </a:p>
        <a:p>
          <a:pPr algn="ctr"/>
          <a:r>
            <a:rPr lang="de-CH" dirty="0"/>
            <a:t>DB First</a:t>
          </a:r>
          <a:endParaRPr lang="en-US" dirty="0"/>
        </a:p>
      </dgm:t>
    </dgm:pt>
    <dgm:pt modelId="{A44E0AAC-79C9-437E-872E-E63CC495EF35}" type="parTrans" cxnId="{EECE075F-AC72-444A-9DF7-8BB35480B29B}">
      <dgm:prSet/>
      <dgm:spPr/>
      <dgm:t>
        <a:bodyPr/>
        <a:lstStyle/>
        <a:p>
          <a:pPr algn="ctr"/>
          <a:endParaRPr lang="en-US"/>
        </a:p>
      </dgm:t>
    </dgm:pt>
    <dgm:pt modelId="{B684839B-EB83-4E2C-BE51-FC620767457E}" type="sibTrans" cxnId="{EECE075F-AC72-444A-9DF7-8BB35480B29B}">
      <dgm:prSet/>
      <dgm:spPr/>
      <dgm:t>
        <a:bodyPr/>
        <a:lstStyle/>
        <a:p>
          <a:pPr algn="ctr"/>
          <a:endParaRPr lang="en-US"/>
        </a:p>
      </dgm:t>
    </dgm:pt>
    <dgm:pt modelId="{4DAE0968-5ECB-4AE6-B88F-5A89A3CA296D}" type="pres">
      <dgm:prSet presAssocID="{E6F11E30-6B69-44E8-A897-CACE76840A6C}" presName="Name0" presStyleCnt="0">
        <dgm:presLayoutVars>
          <dgm:dir/>
          <dgm:animLvl val="lvl"/>
          <dgm:resizeHandles val="exact"/>
        </dgm:presLayoutVars>
      </dgm:prSet>
      <dgm:spPr/>
    </dgm:pt>
    <dgm:pt modelId="{48AA84F3-AC20-4AE4-8C91-45B6D025374F}" type="pres">
      <dgm:prSet presAssocID="{12847A67-558D-4A9F-B85E-D80C4883A2B2}" presName="linNode" presStyleCnt="0"/>
      <dgm:spPr/>
    </dgm:pt>
    <dgm:pt modelId="{9866183A-4D36-4D42-8A7C-A5657738F28D}" type="pres">
      <dgm:prSet presAssocID="{12847A67-558D-4A9F-B85E-D80C4883A2B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EE4D868-0235-4686-BEF1-57772EBE3F7E}" type="pres">
      <dgm:prSet presAssocID="{78B9E12A-2847-433E-A12B-B9FA9B51F497}" presName="sp" presStyleCnt="0"/>
      <dgm:spPr/>
    </dgm:pt>
    <dgm:pt modelId="{39B445FD-084A-4B9F-B2CD-0C6BC9D5BCAF}" type="pres">
      <dgm:prSet presAssocID="{C0D5E4F7-D80F-432A-8A47-D532191ED7D0}" presName="linNode" presStyleCnt="0"/>
      <dgm:spPr/>
    </dgm:pt>
    <dgm:pt modelId="{E9BEBD03-9A24-4642-B5FB-D994AD456DD1}" type="pres">
      <dgm:prSet presAssocID="{C0D5E4F7-D80F-432A-8A47-D532191ED7D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4A30F0B-572C-42AE-97F9-672AB6F482C1}" type="pres">
      <dgm:prSet presAssocID="{DB9485B6-AA38-4BAE-B6E2-DD3AFE9D4E1A}" presName="sp" presStyleCnt="0"/>
      <dgm:spPr/>
    </dgm:pt>
    <dgm:pt modelId="{406016CD-BE5E-44EA-97D7-2D9B8A8B8011}" type="pres">
      <dgm:prSet presAssocID="{728FD9E8-0BAD-4DBD-AC00-103C8F377D8C}" presName="linNode" presStyleCnt="0"/>
      <dgm:spPr/>
    </dgm:pt>
    <dgm:pt modelId="{50B0D25F-3FF9-4862-949B-2EC2AF9FF65E}" type="pres">
      <dgm:prSet presAssocID="{728FD9E8-0BAD-4DBD-AC00-103C8F377D8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C2AFB09-4AA1-43F6-936D-EAA8D89AA891}" type="presOf" srcId="{728FD9E8-0BAD-4DBD-AC00-103C8F377D8C}" destId="{50B0D25F-3FF9-4862-949B-2EC2AF9FF65E}" srcOrd="0" destOrd="0" presId="urn:microsoft.com/office/officeart/2005/8/layout/vList5"/>
    <dgm:cxn modelId="{6809111B-E0E1-4EA7-99DD-9539867F32C5}" type="presOf" srcId="{C0D5E4F7-D80F-432A-8A47-D532191ED7D0}" destId="{E9BEBD03-9A24-4642-B5FB-D994AD456DD1}" srcOrd="0" destOrd="0" presId="urn:microsoft.com/office/officeart/2005/8/layout/vList5"/>
    <dgm:cxn modelId="{3988B13F-DF04-4A99-9125-D9AEFC3D45A7}" type="presOf" srcId="{12847A67-558D-4A9F-B85E-D80C4883A2B2}" destId="{9866183A-4D36-4D42-8A7C-A5657738F28D}" srcOrd="0" destOrd="0" presId="urn:microsoft.com/office/officeart/2005/8/layout/vList5"/>
    <dgm:cxn modelId="{EECE075F-AC72-444A-9DF7-8BB35480B29B}" srcId="{E6F11E30-6B69-44E8-A897-CACE76840A6C}" destId="{728FD9E8-0BAD-4DBD-AC00-103C8F377D8C}" srcOrd="2" destOrd="0" parTransId="{A44E0AAC-79C9-437E-872E-E63CC495EF35}" sibTransId="{B684839B-EB83-4E2C-BE51-FC620767457E}"/>
    <dgm:cxn modelId="{3953DA97-94CA-4E10-A2DA-9B3A64853FC3}" type="presOf" srcId="{E6F11E30-6B69-44E8-A897-CACE76840A6C}" destId="{4DAE0968-5ECB-4AE6-B88F-5A89A3CA296D}" srcOrd="0" destOrd="0" presId="urn:microsoft.com/office/officeart/2005/8/layout/vList5"/>
    <dgm:cxn modelId="{FCDD62B9-1CF8-4120-AAC7-46FE8C460F87}" srcId="{E6F11E30-6B69-44E8-A897-CACE76840A6C}" destId="{12847A67-558D-4A9F-B85E-D80C4883A2B2}" srcOrd="0" destOrd="0" parTransId="{9363AB58-CB8C-4774-9615-FE7F79A5FAC6}" sibTransId="{78B9E12A-2847-433E-A12B-B9FA9B51F497}"/>
    <dgm:cxn modelId="{123284C9-AB5F-4BC2-806A-CE617011A0E0}" srcId="{E6F11E30-6B69-44E8-A897-CACE76840A6C}" destId="{C0D5E4F7-D80F-432A-8A47-D532191ED7D0}" srcOrd="1" destOrd="0" parTransId="{F4AAA8F1-5A0F-45C6-B6F8-8F11C6F21D98}" sibTransId="{DB9485B6-AA38-4BAE-B6E2-DD3AFE9D4E1A}"/>
    <dgm:cxn modelId="{DE97E519-A90F-4439-9185-B0CFB83D577D}" type="presParOf" srcId="{4DAE0968-5ECB-4AE6-B88F-5A89A3CA296D}" destId="{48AA84F3-AC20-4AE4-8C91-45B6D025374F}" srcOrd="0" destOrd="0" presId="urn:microsoft.com/office/officeart/2005/8/layout/vList5"/>
    <dgm:cxn modelId="{A35C56C9-FBCC-4EFD-BAD8-AAE81A8F22AD}" type="presParOf" srcId="{48AA84F3-AC20-4AE4-8C91-45B6D025374F}" destId="{9866183A-4D36-4D42-8A7C-A5657738F28D}" srcOrd="0" destOrd="0" presId="urn:microsoft.com/office/officeart/2005/8/layout/vList5"/>
    <dgm:cxn modelId="{0F894A69-2799-4695-8822-75663A5E7EA7}" type="presParOf" srcId="{4DAE0968-5ECB-4AE6-B88F-5A89A3CA296D}" destId="{DEE4D868-0235-4686-BEF1-57772EBE3F7E}" srcOrd="1" destOrd="0" presId="urn:microsoft.com/office/officeart/2005/8/layout/vList5"/>
    <dgm:cxn modelId="{9DC4CF1A-642E-4FEB-A216-BE348100F1A6}" type="presParOf" srcId="{4DAE0968-5ECB-4AE6-B88F-5A89A3CA296D}" destId="{39B445FD-084A-4B9F-B2CD-0C6BC9D5BCAF}" srcOrd="2" destOrd="0" presId="urn:microsoft.com/office/officeart/2005/8/layout/vList5"/>
    <dgm:cxn modelId="{0510EFEF-AF5C-4246-B551-2CA04BE36070}" type="presParOf" srcId="{39B445FD-084A-4B9F-B2CD-0C6BC9D5BCAF}" destId="{E9BEBD03-9A24-4642-B5FB-D994AD456DD1}" srcOrd="0" destOrd="0" presId="urn:microsoft.com/office/officeart/2005/8/layout/vList5"/>
    <dgm:cxn modelId="{77F097D4-0F91-4B3D-9518-7AB6797B1329}" type="presParOf" srcId="{4DAE0968-5ECB-4AE6-B88F-5A89A3CA296D}" destId="{A4A30F0B-572C-42AE-97F9-672AB6F482C1}" srcOrd="3" destOrd="0" presId="urn:microsoft.com/office/officeart/2005/8/layout/vList5"/>
    <dgm:cxn modelId="{31E4EBF1-96EB-48AA-A8ED-AA2F047DD56E}" type="presParOf" srcId="{4DAE0968-5ECB-4AE6-B88F-5A89A3CA296D}" destId="{406016CD-BE5E-44EA-97D7-2D9B8A8B8011}" srcOrd="4" destOrd="0" presId="urn:microsoft.com/office/officeart/2005/8/layout/vList5"/>
    <dgm:cxn modelId="{3B3CD1E3-D7DA-4D97-B17E-15CF308457F1}" type="presParOf" srcId="{406016CD-BE5E-44EA-97D7-2D9B8A8B8011}" destId="{50B0D25F-3FF9-4862-949B-2EC2AF9FF6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77634D-9229-427B-BD75-5B8E2491B8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BE9771-12AE-49FB-BF96-856CB07AF669}">
      <dgm:prSet/>
      <dgm:spPr/>
      <dgm:t>
        <a:bodyPr/>
        <a:lstStyle/>
        <a:p>
          <a:pPr>
            <a:defRPr cap="all"/>
          </a:pPr>
          <a:r>
            <a:rPr lang="de-CH"/>
            <a:t>DTO Verbinden</a:t>
          </a:r>
          <a:endParaRPr lang="en-US"/>
        </a:p>
      </dgm:t>
    </dgm:pt>
    <dgm:pt modelId="{97BC5B9F-B9EB-4100-9B94-B440F82D6D3C}" type="parTrans" cxnId="{D62B5B97-B477-46B0-AB47-72A6DC9899EB}">
      <dgm:prSet/>
      <dgm:spPr/>
      <dgm:t>
        <a:bodyPr/>
        <a:lstStyle/>
        <a:p>
          <a:endParaRPr lang="en-US"/>
        </a:p>
      </dgm:t>
    </dgm:pt>
    <dgm:pt modelId="{A04F9454-F0F9-4142-900F-577582A85D4E}" type="sibTrans" cxnId="{D62B5B97-B477-46B0-AB47-72A6DC9899EB}">
      <dgm:prSet/>
      <dgm:spPr/>
      <dgm:t>
        <a:bodyPr/>
        <a:lstStyle/>
        <a:p>
          <a:endParaRPr lang="en-US"/>
        </a:p>
      </dgm:t>
    </dgm:pt>
    <dgm:pt modelId="{22B83846-C91E-4B6D-A943-62801F32DB09}">
      <dgm:prSet/>
      <dgm:spPr/>
      <dgm:t>
        <a:bodyPr/>
        <a:lstStyle/>
        <a:p>
          <a:pPr>
            <a:defRPr cap="all"/>
          </a:pPr>
          <a:r>
            <a:rPr lang="de-CH"/>
            <a:t>Mit mehren Tabellen auslesen</a:t>
          </a:r>
          <a:endParaRPr lang="en-US"/>
        </a:p>
      </dgm:t>
    </dgm:pt>
    <dgm:pt modelId="{C36AB9AF-1056-4704-95F1-439BF5D91EB6}" type="parTrans" cxnId="{4CD04890-58F6-4FE5-AC52-8AAD0D551A1E}">
      <dgm:prSet/>
      <dgm:spPr/>
      <dgm:t>
        <a:bodyPr/>
        <a:lstStyle/>
        <a:p>
          <a:endParaRPr lang="en-US"/>
        </a:p>
      </dgm:t>
    </dgm:pt>
    <dgm:pt modelId="{AD35D1CA-2519-4C20-A28D-8426BB2AD928}" type="sibTrans" cxnId="{4CD04890-58F6-4FE5-AC52-8AAD0D551A1E}">
      <dgm:prSet/>
      <dgm:spPr/>
      <dgm:t>
        <a:bodyPr/>
        <a:lstStyle/>
        <a:p>
          <a:endParaRPr lang="en-US"/>
        </a:p>
      </dgm:t>
    </dgm:pt>
    <dgm:pt modelId="{D7127F3F-D108-4CA8-BDB3-CCFE26908473}">
      <dgm:prSet/>
      <dgm:spPr/>
      <dgm:t>
        <a:bodyPr/>
        <a:lstStyle/>
        <a:p>
          <a:pPr>
            <a:defRPr cap="all"/>
          </a:pPr>
          <a:r>
            <a:rPr lang="de-CH"/>
            <a:t>Zeit Managment</a:t>
          </a:r>
          <a:endParaRPr lang="en-US"/>
        </a:p>
      </dgm:t>
    </dgm:pt>
    <dgm:pt modelId="{47C1CAA6-16FB-4027-AF67-1E927F6B7270}" type="parTrans" cxnId="{A278CBA8-9D71-49DD-ABDB-989B258C3658}">
      <dgm:prSet/>
      <dgm:spPr/>
      <dgm:t>
        <a:bodyPr/>
        <a:lstStyle/>
        <a:p>
          <a:endParaRPr lang="en-US"/>
        </a:p>
      </dgm:t>
    </dgm:pt>
    <dgm:pt modelId="{CC9ED7A7-8EFD-4077-8133-189D5F61D0FF}" type="sibTrans" cxnId="{A278CBA8-9D71-49DD-ABDB-989B258C3658}">
      <dgm:prSet/>
      <dgm:spPr/>
      <dgm:t>
        <a:bodyPr/>
        <a:lstStyle/>
        <a:p>
          <a:endParaRPr lang="en-US"/>
        </a:p>
      </dgm:t>
    </dgm:pt>
    <dgm:pt modelId="{5F9C75F8-7522-4C27-92B6-09041864B90C}" type="pres">
      <dgm:prSet presAssocID="{2077634D-9229-427B-BD75-5B8E2491B84A}" presName="root" presStyleCnt="0">
        <dgm:presLayoutVars>
          <dgm:dir/>
          <dgm:resizeHandles val="exact"/>
        </dgm:presLayoutVars>
      </dgm:prSet>
      <dgm:spPr/>
    </dgm:pt>
    <dgm:pt modelId="{EC162A8C-FF52-406E-AF38-7A22F5AB4443}" type="pres">
      <dgm:prSet presAssocID="{6EBE9771-12AE-49FB-BF96-856CB07AF669}" presName="compNode" presStyleCnt="0"/>
      <dgm:spPr/>
    </dgm:pt>
    <dgm:pt modelId="{B354AF4A-4AF1-4044-AFC4-E1F0A16F3DF6}" type="pres">
      <dgm:prSet presAssocID="{6EBE9771-12AE-49FB-BF96-856CB07AF669}" presName="iconBgRect" presStyleLbl="bgShp" presStyleIdx="0" presStyleCnt="3"/>
      <dgm:spPr/>
    </dgm:pt>
    <dgm:pt modelId="{5495B577-A09F-4BD2-B6F2-9444AF7AA813}" type="pres">
      <dgm:prSet presAssocID="{6EBE9771-12AE-49FB-BF96-856CB07AF6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zwerk"/>
        </a:ext>
      </dgm:extLst>
    </dgm:pt>
    <dgm:pt modelId="{4E8BACA3-2D0B-4CCA-8887-600730DFAE10}" type="pres">
      <dgm:prSet presAssocID="{6EBE9771-12AE-49FB-BF96-856CB07AF669}" presName="spaceRect" presStyleCnt="0"/>
      <dgm:spPr/>
    </dgm:pt>
    <dgm:pt modelId="{52102423-B91F-430C-99C0-F56D5DE97653}" type="pres">
      <dgm:prSet presAssocID="{6EBE9771-12AE-49FB-BF96-856CB07AF669}" presName="textRect" presStyleLbl="revTx" presStyleIdx="0" presStyleCnt="3">
        <dgm:presLayoutVars>
          <dgm:chMax val="1"/>
          <dgm:chPref val="1"/>
        </dgm:presLayoutVars>
      </dgm:prSet>
      <dgm:spPr/>
    </dgm:pt>
    <dgm:pt modelId="{EB50340C-CCA3-492A-8B6F-832184DBF207}" type="pres">
      <dgm:prSet presAssocID="{A04F9454-F0F9-4142-900F-577582A85D4E}" presName="sibTrans" presStyleCnt="0"/>
      <dgm:spPr/>
    </dgm:pt>
    <dgm:pt modelId="{404A850C-2CA3-4D5B-B0D6-770630B08D20}" type="pres">
      <dgm:prSet presAssocID="{22B83846-C91E-4B6D-A943-62801F32DB09}" presName="compNode" presStyleCnt="0"/>
      <dgm:spPr/>
    </dgm:pt>
    <dgm:pt modelId="{ED47EBE8-5E6F-4303-9464-7D9376192BFB}" type="pres">
      <dgm:prSet presAssocID="{22B83846-C91E-4B6D-A943-62801F32DB09}" presName="iconBgRect" presStyleLbl="bgShp" presStyleIdx="1" presStyleCnt="3"/>
      <dgm:spPr/>
    </dgm:pt>
    <dgm:pt modelId="{41EE915B-DCDE-4B6C-8B54-DF7EFF7AC26C}" type="pres">
      <dgm:prSet presAssocID="{22B83846-C91E-4B6D-A943-62801F32DB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le"/>
        </a:ext>
      </dgm:extLst>
    </dgm:pt>
    <dgm:pt modelId="{495B2CBE-A21E-4462-B079-F0E23DE4C5A6}" type="pres">
      <dgm:prSet presAssocID="{22B83846-C91E-4B6D-A943-62801F32DB09}" presName="spaceRect" presStyleCnt="0"/>
      <dgm:spPr/>
    </dgm:pt>
    <dgm:pt modelId="{588207F3-E677-4856-B2C0-3E2E56F61059}" type="pres">
      <dgm:prSet presAssocID="{22B83846-C91E-4B6D-A943-62801F32DB09}" presName="textRect" presStyleLbl="revTx" presStyleIdx="1" presStyleCnt="3">
        <dgm:presLayoutVars>
          <dgm:chMax val="1"/>
          <dgm:chPref val="1"/>
        </dgm:presLayoutVars>
      </dgm:prSet>
      <dgm:spPr/>
    </dgm:pt>
    <dgm:pt modelId="{4C7909A7-1F43-4862-853F-0855EC73AB46}" type="pres">
      <dgm:prSet presAssocID="{AD35D1CA-2519-4C20-A28D-8426BB2AD928}" presName="sibTrans" presStyleCnt="0"/>
      <dgm:spPr/>
    </dgm:pt>
    <dgm:pt modelId="{9AB59D13-ECEF-4515-B168-E5A30F1D7A75}" type="pres">
      <dgm:prSet presAssocID="{D7127F3F-D108-4CA8-BDB3-CCFE26908473}" presName="compNode" presStyleCnt="0"/>
      <dgm:spPr/>
    </dgm:pt>
    <dgm:pt modelId="{06289A99-03F0-49D2-8022-202A17BC0420}" type="pres">
      <dgm:prSet presAssocID="{D7127F3F-D108-4CA8-BDB3-CCFE26908473}" presName="iconBgRect" presStyleLbl="bgShp" presStyleIdx="2" presStyleCnt="3"/>
      <dgm:spPr/>
    </dgm:pt>
    <dgm:pt modelId="{01E90275-EEA4-4F71-8FD5-254700E12AD0}" type="pres">
      <dgm:prSet presAssocID="{D7127F3F-D108-4CA8-BDB3-CCFE269084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E3A4C534-B572-4EA8-8203-9EC3799A2D0A}" type="pres">
      <dgm:prSet presAssocID="{D7127F3F-D108-4CA8-BDB3-CCFE26908473}" presName="spaceRect" presStyleCnt="0"/>
      <dgm:spPr/>
    </dgm:pt>
    <dgm:pt modelId="{80E85ED8-673D-4D29-A78A-786D9B155788}" type="pres">
      <dgm:prSet presAssocID="{D7127F3F-D108-4CA8-BDB3-CCFE269084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C9BF6A-C7AB-4AC4-A58C-E50B952FCF06}" type="presOf" srcId="{D7127F3F-D108-4CA8-BDB3-CCFE26908473}" destId="{80E85ED8-673D-4D29-A78A-786D9B155788}" srcOrd="0" destOrd="0" presId="urn:microsoft.com/office/officeart/2018/5/layout/IconCircleLabelList"/>
    <dgm:cxn modelId="{A8F2A26C-5693-4FEB-8A1F-AE183E9B25B7}" type="presOf" srcId="{2077634D-9229-427B-BD75-5B8E2491B84A}" destId="{5F9C75F8-7522-4C27-92B6-09041864B90C}" srcOrd="0" destOrd="0" presId="urn:microsoft.com/office/officeart/2018/5/layout/IconCircleLabelList"/>
    <dgm:cxn modelId="{4BFBAD7B-0FA9-467D-B891-EE6CCAA82A0A}" type="presOf" srcId="{22B83846-C91E-4B6D-A943-62801F32DB09}" destId="{588207F3-E677-4856-B2C0-3E2E56F61059}" srcOrd="0" destOrd="0" presId="urn:microsoft.com/office/officeart/2018/5/layout/IconCircleLabelList"/>
    <dgm:cxn modelId="{E866ED8C-F6CC-4EFF-8854-23B07C781139}" type="presOf" srcId="{6EBE9771-12AE-49FB-BF96-856CB07AF669}" destId="{52102423-B91F-430C-99C0-F56D5DE97653}" srcOrd="0" destOrd="0" presId="urn:microsoft.com/office/officeart/2018/5/layout/IconCircleLabelList"/>
    <dgm:cxn modelId="{4CD04890-58F6-4FE5-AC52-8AAD0D551A1E}" srcId="{2077634D-9229-427B-BD75-5B8E2491B84A}" destId="{22B83846-C91E-4B6D-A943-62801F32DB09}" srcOrd="1" destOrd="0" parTransId="{C36AB9AF-1056-4704-95F1-439BF5D91EB6}" sibTransId="{AD35D1CA-2519-4C20-A28D-8426BB2AD928}"/>
    <dgm:cxn modelId="{D62B5B97-B477-46B0-AB47-72A6DC9899EB}" srcId="{2077634D-9229-427B-BD75-5B8E2491B84A}" destId="{6EBE9771-12AE-49FB-BF96-856CB07AF669}" srcOrd="0" destOrd="0" parTransId="{97BC5B9F-B9EB-4100-9B94-B440F82D6D3C}" sibTransId="{A04F9454-F0F9-4142-900F-577582A85D4E}"/>
    <dgm:cxn modelId="{A278CBA8-9D71-49DD-ABDB-989B258C3658}" srcId="{2077634D-9229-427B-BD75-5B8E2491B84A}" destId="{D7127F3F-D108-4CA8-BDB3-CCFE26908473}" srcOrd="2" destOrd="0" parTransId="{47C1CAA6-16FB-4027-AF67-1E927F6B7270}" sibTransId="{CC9ED7A7-8EFD-4077-8133-189D5F61D0FF}"/>
    <dgm:cxn modelId="{017649D0-99A1-44AA-9C8F-B230745390D6}" type="presParOf" srcId="{5F9C75F8-7522-4C27-92B6-09041864B90C}" destId="{EC162A8C-FF52-406E-AF38-7A22F5AB4443}" srcOrd="0" destOrd="0" presId="urn:microsoft.com/office/officeart/2018/5/layout/IconCircleLabelList"/>
    <dgm:cxn modelId="{535E7B93-1F3C-432D-9641-2B484D20BA10}" type="presParOf" srcId="{EC162A8C-FF52-406E-AF38-7A22F5AB4443}" destId="{B354AF4A-4AF1-4044-AFC4-E1F0A16F3DF6}" srcOrd="0" destOrd="0" presId="urn:microsoft.com/office/officeart/2018/5/layout/IconCircleLabelList"/>
    <dgm:cxn modelId="{DF84D5A9-50AE-46BE-9AF8-3B7253547113}" type="presParOf" srcId="{EC162A8C-FF52-406E-AF38-7A22F5AB4443}" destId="{5495B577-A09F-4BD2-B6F2-9444AF7AA813}" srcOrd="1" destOrd="0" presId="urn:microsoft.com/office/officeart/2018/5/layout/IconCircleLabelList"/>
    <dgm:cxn modelId="{5DB1E8D4-AADB-4871-8493-D4C3B9DCC451}" type="presParOf" srcId="{EC162A8C-FF52-406E-AF38-7A22F5AB4443}" destId="{4E8BACA3-2D0B-4CCA-8887-600730DFAE10}" srcOrd="2" destOrd="0" presId="urn:microsoft.com/office/officeart/2018/5/layout/IconCircleLabelList"/>
    <dgm:cxn modelId="{5385B7A8-8631-46CB-9882-51DE2DA329F0}" type="presParOf" srcId="{EC162A8C-FF52-406E-AF38-7A22F5AB4443}" destId="{52102423-B91F-430C-99C0-F56D5DE97653}" srcOrd="3" destOrd="0" presId="urn:microsoft.com/office/officeart/2018/5/layout/IconCircleLabelList"/>
    <dgm:cxn modelId="{214F04CA-6717-494D-9A58-CFB2C5DEB90C}" type="presParOf" srcId="{5F9C75F8-7522-4C27-92B6-09041864B90C}" destId="{EB50340C-CCA3-492A-8B6F-832184DBF207}" srcOrd="1" destOrd="0" presId="urn:microsoft.com/office/officeart/2018/5/layout/IconCircleLabelList"/>
    <dgm:cxn modelId="{DF137F63-B1EF-45B0-AFB4-386E6C733BDD}" type="presParOf" srcId="{5F9C75F8-7522-4C27-92B6-09041864B90C}" destId="{404A850C-2CA3-4D5B-B0D6-770630B08D20}" srcOrd="2" destOrd="0" presId="urn:microsoft.com/office/officeart/2018/5/layout/IconCircleLabelList"/>
    <dgm:cxn modelId="{B291D95A-6580-481C-8EE2-BDEBC6566C16}" type="presParOf" srcId="{404A850C-2CA3-4D5B-B0D6-770630B08D20}" destId="{ED47EBE8-5E6F-4303-9464-7D9376192BFB}" srcOrd="0" destOrd="0" presId="urn:microsoft.com/office/officeart/2018/5/layout/IconCircleLabelList"/>
    <dgm:cxn modelId="{7BC75643-36CC-4867-9341-02A85C533A39}" type="presParOf" srcId="{404A850C-2CA3-4D5B-B0D6-770630B08D20}" destId="{41EE915B-DCDE-4B6C-8B54-DF7EFF7AC26C}" srcOrd="1" destOrd="0" presId="urn:microsoft.com/office/officeart/2018/5/layout/IconCircleLabelList"/>
    <dgm:cxn modelId="{9135C32F-8306-4EF5-A5C9-7F387D40F664}" type="presParOf" srcId="{404A850C-2CA3-4D5B-B0D6-770630B08D20}" destId="{495B2CBE-A21E-4462-B079-F0E23DE4C5A6}" srcOrd="2" destOrd="0" presId="urn:microsoft.com/office/officeart/2018/5/layout/IconCircleLabelList"/>
    <dgm:cxn modelId="{5A3BEC7C-F266-4012-B9D6-DF8A492E4340}" type="presParOf" srcId="{404A850C-2CA3-4D5B-B0D6-770630B08D20}" destId="{588207F3-E677-4856-B2C0-3E2E56F61059}" srcOrd="3" destOrd="0" presId="urn:microsoft.com/office/officeart/2018/5/layout/IconCircleLabelList"/>
    <dgm:cxn modelId="{EEB78E7D-3F8D-4C7C-8C5F-1EAB97EAC376}" type="presParOf" srcId="{5F9C75F8-7522-4C27-92B6-09041864B90C}" destId="{4C7909A7-1F43-4862-853F-0855EC73AB46}" srcOrd="3" destOrd="0" presId="urn:microsoft.com/office/officeart/2018/5/layout/IconCircleLabelList"/>
    <dgm:cxn modelId="{AB1C3843-983B-4A7C-B8DC-6A998AF3F18E}" type="presParOf" srcId="{5F9C75F8-7522-4C27-92B6-09041864B90C}" destId="{9AB59D13-ECEF-4515-B168-E5A30F1D7A75}" srcOrd="4" destOrd="0" presId="urn:microsoft.com/office/officeart/2018/5/layout/IconCircleLabelList"/>
    <dgm:cxn modelId="{7FF16828-226C-433C-AEE7-E64F2AD725B8}" type="presParOf" srcId="{9AB59D13-ECEF-4515-B168-E5A30F1D7A75}" destId="{06289A99-03F0-49D2-8022-202A17BC0420}" srcOrd="0" destOrd="0" presId="urn:microsoft.com/office/officeart/2018/5/layout/IconCircleLabelList"/>
    <dgm:cxn modelId="{09333B35-420B-4AAE-BC74-C91EE62978A6}" type="presParOf" srcId="{9AB59D13-ECEF-4515-B168-E5A30F1D7A75}" destId="{01E90275-EEA4-4F71-8FD5-254700E12AD0}" srcOrd="1" destOrd="0" presId="urn:microsoft.com/office/officeart/2018/5/layout/IconCircleLabelList"/>
    <dgm:cxn modelId="{D0FF44B1-1D2B-490C-8DD1-15F290EE4566}" type="presParOf" srcId="{9AB59D13-ECEF-4515-B168-E5A30F1D7A75}" destId="{E3A4C534-B572-4EA8-8203-9EC3799A2D0A}" srcOrd="2" destOrd="0" presId="urn:microsoft.com/office/officeart/2018/5/layout/IconCircleLabelList"/>
    <dgm:cxn modelId="{A0CD82DB-ACAC-489A-8B94-C9E04A48871E}" type="presParOf" srcId="{9AB59D13-ECEF-4515-B168-E5A30F1D7A75}" destId="{80E85ED8-673D-4D29-A78A-786D9B1557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002A0-DC84-4BF3-92FC-BCD1399CF46C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2DDDC-26FF-4FDE-952A-2202AA272B6B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900" kern="1200"/>
            <a:t>Ausgangslage</a:t>
          </a:r>
          <a:endParaRPr lang="en-US" sz="3900" kern="1200"/>
        </a:p>
      </dsp:txBody>
      <dsp:txXfrm>
        <a:off x="0" y="2392"/>
        <a:ext cx="6266011" cy="815793"/>
      </dsp:txXfrm>
    </dsp:sp>
    <dsp:sp modelId="{FDC98CE2-3770-4796-9AFF-7A6DAC19B2ED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2012"/>
              <a:satOff val="-1174"/>
              <a:lumOff val="-251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228EF3-E601-4BCE-BFBB-4D6FF0C6020C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Wie ich Vorgegangen bin</a:t>
          </a:r>
          <a:endParaRPr lang="en-US" sz="3900" kern="1200"/>
        </a:p>
      </dsp:txBody>
      <dsp:txXfrm>
        <a:off x="0" y="818186"/>
        <a:ext cx="6266011" cy="815793"/>
      </dsp:txXfrm>
    </dsp:sp>
    <dsp:sp modelId="{7ED94FC7-A261-449D-B722-5B8B8FBBB95C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4024"/>
              <a:satOff val="-2347"/>
              <a:lumOff val="-502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70605-AD8B-4695-AD31-45DFDFC754AB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Entscheidungen</a:t>
          </a:r>
          <a:endParaRPr lang="en-US" sz="3900" kern="1200"/>
        </a:p>
      </dsp:txBody>
      <dsp:txXfrm>
        <a:off x="0" y="1633979"/>
        <a:ext cx="6266011" cy="815793"/>
      </dsp:txXfrm>
    </dsp:sp>
    <dsp:sp modelId="{AC6E991B-9BB6-44D3-9B5E-7FB1510BF51C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26035"/>
              <a:satOff val="-3521"/>
              <a:lumOff val="-7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A36B7-907D-481A-B2C8-81F7278DF54B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Demo</a:t>
          </a:r>
          <a:endParaRPr lang="en-US" sz="3900" kern="1200"/>
        </a:p>
      </dsp:txBody>
      <dsp:txXfrm>
        <a:off x="0" y="2449773"/>
        <a:ext cx="6266011" cy="815793"/>
      </dsp:txXfrm>
    </dsp:sp>
    <dsp:sp modelId="{18BDDEAF-C71D-4B8B-A8CC-7B3080D984AE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8047"/>
              <a:satOff val="-4694"/>
              <a:lumOff val="-1003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94234-4A17-43C1-A589-7D4D5A922889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Scchwierigkeiten</a:t>
          </a:r>
          <a:endParaRPr lang="en-US" sz="3900" kern="1200"/>
        </a:p>
      </dsp:txBody>
      <dsp:txXfrm>
        <a:off x="0" y="3265567"/>
        <a:ext cx="6266011" cy="815793"/>
      </dsp:txXfrm>
    </dsp:sp>
    <dsp:sp modelId="{3CFC7E47-2A05-480B-8B4D-B36950297E9D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083F3D-0FFA-4AA3-8440-1F7329209AEA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Fazit</a:t>
          </a:r>
          <a:endParaRPr lang="en-US" sz="3900" kern="1200"/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6183A-4D36-4D42-8A7C-A5657738F28D}">
      <dsp:nvSpPr>
        <dsp:cNvPr id="0" name=""/>
        <dsp:cNvSpPr/>
      </dsp:nvSpPr>
      <dsp:spPr>
        <a:xfrm>
          <a:off x="3313175" y="1982"/>
          <a:ext cx="3727323" cy="13081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Autorisierten Zugang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Basic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API-Key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JWT</a:t>
          </a:r>
        </a:p>
      </dsp:txBody>
      <dsp:txXfrm>
        <a:off x="3377034" y="65841"/>
        <a:ext cx="3599605" cy="1180434"/>
      </dsp:txXfrm>
    </dsp:sp>
    <dsp:sp modelId="{E9BEBD03-9A24-4642-B5FB-D994AD456DD1}">
      <dsp:nvSpPr>
        <dsp:cNvPr id="0" name=""/>
        <dsp:cNvSpPr/>
      </dsp:nvSpPr>
      <dsp:spPr>
        <a:xfrm>
          <a:off x="3313175" y="1375542"/>
          <a:ext cx="3727323" cy="130815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MySQL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oder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MSSQL</a:t>
          </a:r>
          <a:endParaRPr lang="en-US" sz="1600" kern="1200" dirty="0"/>
        </a:p>
      </dsp:txBody>
      <dsp:txXfrm>
        <a:off x="3377034" y="1439401"/>
        <a:ext cx="3599605" cy="1180434"/>
      </dsp:txXfrm>
    </dsp:sp>
    <dsp:sp modelId="{50B0D25F-3FF9-4862-949B-2EC2AF9FF65E}">
      <dsp:nvSpPr>
        <dsp:cNvPr id="0" name=""/>
        <dsp:cNvSpPr/>
      </dsp:nvSpPr>
      <dsp:spPr>
        <a:xfrm>
          <a:off x="3313175" y="2749102"/>
          <a:ext cx="3727323" cy="130815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Code First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oder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kern="1200" dirty="0"/>
            <a:t>DB First</a:t>
          </a:r>
          <a:endParaRPr lang="en-US" sz="1600" kern="1200" dirty="0"/>
        </a:p>
      </dsp:txBody>
      <dsp:txXfrm>
        <a:off x="3377034" y="2812961"/>
        <a:ext cx="3599605" cy="1180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4AF4A-4AF1-4044-AFC4-E1F0A16F3DF6}">
      <dsp:nvSpPr>
        <dsp:cNvPr id="0" name=""/>
        <dsp:cNvSpPr/>
      </dsp:nvSpPr>
      <dsp:spPr>
        <a:xfrm>
          <a:off x="681337" y="454618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5B577-A09F-4BD2-B6F2-9444AF7AA813}">
      <dsp:nvSpPr>
        <dsp:cNvPr id="0" name=""/>
        <dsp:cNvSpPr/>
      </dsp:nvSpPr>
      <dsp:spPr>
        <a:xfrm>
          <a:off x="1076212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02423-B91F-430C-99C0-F56D5DE97653}">
      <dsp:nvSpPr>
        <dsp:cNvPr id="0" name=""/>
        <dsp:cNvSpPr/>
      </dsp:nvSpPr>
      <dsp:spPr>
        <a:xfrm>
          <a:off x="89024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100" kern="1200"/>
            <a:t>DTO Verbinden</a:t>
          </a:r>
          <a:endParaRPr lang="en-US" sz="2100" kern="1200"/>
        </a:p>
      </dsp:txBody>
      <dsp:txXfrm>
        <a:off x="89024" y="2884618"/>
        <a:ext cx="3037500" cy="720000"/>
      </dsp:txXfrm>
    </dsp:sp>
    <dsp:sp modelId="{ED47EBE8-5E6F-4303-9464-7D9376192BFB}">
      <dsp:nvSpPr>
        <dsp:cNvPr id="0" name=""/>
        <dsp:cNvSpPr/>
      </dsp:nvSpPr>
      <dsp:spPr>
        <a:xfrm>
          <a:off x="4250400" y="454618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E915B-DCDE-4B6C-8B54-DF7EFF7AC26C}">
      <dsp:nvSpPr>
        <dsp:cNvPr id="0" name=""/>
        <dsp:cNvSpPr/>
      </dsp:nvSpPr>
      <dsp:spPr>
        <a:xfrm>
          <a:off x="4645275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07F3-E677-4856-B2C0-3E2E56F61059}">
      <dsp:nvSpPr>
        <dsp:cNvPr id="0" name=""/>
        <dsp:cNvSpPr/>
      </dsp:nvSpPr>
      <dsp:spPr>
        <a:xfrm>
          <a:off x="3658087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100" kern="1200"/>
            <a:t>Mit mehren Tabellen auslesen</a:t>
          </a:r>
          <a:endParaRPr lang="en-US" sz="2100" kern="1200"/>
        </a:p>
      </dsp:txBody>
      <dsp:txXfrm>
        <a:off x="3658087" y="2884618"/>
        <a:ext cx="3037500" cy="720000"/>
      </dsp:txXfrm>
    </dsp:sp>
    <dsp:sp modelId="{06289A99-03F0-49D2-8022-202A17BC0420}">
      <dsp:nvSpPr>
        <dsp:cNvPr id="0" name=""/>
        <dsp:cNvSpPr/>
      </dsp:nvSpPr>
      <dsp:spPr>
        <a:xfrm>
          <a:off x="7819462" y="454618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90275-EEA4-4F71-8FD5-254700E12AD0}">
      <dsp:nvSpPr>
        <dsp:cNvPr id="0" name=""/>
        <dsp:cNvSpPr/>
      </dsp:nvSpPr>
      <dsp:spPr>
        <a:xfrm>
          <a:off x="8214337" y="84949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85ED8-673D-4D29-A78A-786D9B155788}">
      <dsp:nvSpPr>
        <dsp:cNvPr id="0" name=""/>
        <dsp:cNvSpPr/>
      </dsp:nvSpPr>
      <dsp:spPr>
        <a:xfrm>
          <a:off x="7227150" y="288461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100" kern="1200"/>
            <a:t>Zeit Managment</a:t>
          </a:r>
          <a:endParaRPr lang="en-US" sz="2100" kern="1200"/>
        </a:p>
      </dsp:txBody>
      <dsp:txXfrm>
        <a:off x="7227150" y="2884618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A36C307-EE12-444D-9D2F-BC7831E9DF94}" type="datetime1">
              <a:rPr lang="de-DE" smtClean="0"/>
              <a:t>12.11.2022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FBFC375-E15A-4071-A304-01F7D634EE71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EE7DB1-2862-9B75-B633-859E4C4C22F0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12CF6A-CB2F-C689-487A-A31FD93A2B5B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17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64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3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63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207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03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048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88B6-FE14-41E8-AE28-1BB272040B8F}" type="datetime1">
              <a:rPr lang="de-DE" smtClean="0"/>
              <a:pPr/>
              <a:t>12.11.2022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6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3C4B-5AFC-4292-97F6-BEE5884FBE39}" type="datetime1">
              <a:rPr lang="de-DE" smtClean="0"/>
              <a:pPr/>
              <a:t>12.11.2022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70AA-3D07-474E-8754-182567C134AA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7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09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F17E-10B7-4877-A125-E500D2B28F23}" type="datetime1">
              <a:rPr lang="de-DE" smtClean="0"/>
              <a:pPr/>
              <a:t>12.11.2022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​</a:t>
            </a:r>
            <a:fld id="{3916AFE4-10B6-4D09-B50E-4CC7E64B8339}" type="datetime1">
              <a:rPr lang="de" smtClean="0"/>
              <a:pPr algn="r"/>
              <a:t>12.11.2022</a:t>
            </a:fld>
            <a:r>
              <a:rPr lang="en-US"/>
              <a:t>​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107-218B-4587-97C4-CC701AE1B579}" type="datetime1">
              <a:rPr lang="de-DE" smtClean="0"/>
              <a:pPr/>
              <a:t>12.11.2022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021-56FD-49B4-A571-6DAF69925246}" type="datetime1">
              <a:rPr lang="de-DE" smtClean="0"/>
              <a:pPr/>
              <a:t>12.11.2022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8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6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AB380B-2572-4069-A693-6E7DF86ABACF}" type="datetime1">
              <a:rPr lang="de-DE" smtClean="0"/>
              <a:pPr/>
              <a:t>12.11.2022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919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piqs.de/fotos/tags/hochwurze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896199" y="3212976"/>
            <a:ext cx="3762023" cy="1249462"/>
          </a:xfrm>
        </p:spPr>
        <p:txBody>
          <a:bodyPr rtlCol="0">
            <a:normAutofit fontScale="90000"/>
          </a:bodyPr>
          <a:lstStyle/>
          <a:p>
            <a:pPr rtl="0"/>
            <a:r>
              <a:rPr lang="de-CH" sz="4000" dirty="0"/>
              <a:t>Jetstream Ski-Service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968208" y="4879158"/>
            <a:ext cx="3618007" cy="710726"/>
          </a:xfrm>
        </p:spPr>
        <p:txBody>
          <a:bodyPr rtlCol="0">
            <a:normAutofit/>
          </a:bodyPr>
          <a:lstStyle/>
          <a:p>
            <a:pPr rtl="0"/>
            <a:r>
              <a:rPr lang="de-CH" sz="1600" dirty="0">
                <a:solidFill>
                  <a:srgbClr val="35409A"/>
                </a:solidFill>
              </a:rPr>
              <a:t>Projektarbeit Modul 295 Raphael Hug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Schnee, draußen, Sport, Steigung enthält.&#10;&#10;Automatisch generierte Beschreibung">
            <a:extLst>
              <a:ext uri="{FF2B5EF4-FFF2-40B4-BE49-F238E27FC236}">
                <a16:creationId xmlns:a16="http://schemas.microsoft.com/office/drawing/2014/main" id="{A259830E-7802-D42B-2DF8-8F761AD86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61" r="-3" b="-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FA64A0-E014-51CD-1B45-F3C6084843EB}"/>
              </a:ext>
            </a:extLst>
          </p:cNvPr>
          <p:cNvSpPr txBox="1"/>
          <p:nvPr/>
        </p:nvSpPr>
        <p:spPr>
          <a:xfrm>
            <a:off x="9481001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s://piqs.de/fotos/tags/hochwurz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rtlCol="0">
            <a:normAutofit/>
          </a:bodyPr>
          <a:lstStyle/>
          <a:p>
            <a:pPr rtl="0"/>
            <a:r>
              <a:rPr lang="de-CH" dirty="0"/>
              <a:t>Inhalt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" name="Inhaltsplatzhalter 13">
            <a:extLst>
              <a:ext uri="{FF2B5EF4-FFF2-40B4-BE49-F238E27FC236}">
                <a16:creationId xmlns:a16="http://schemas.microsoft.com/office/drawing/2014/main" id="{64846E9A-4B90-13C8-F374-0443EEE3A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40163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Ausgangslage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7FE51"/>
              </a:buClr>
            </a:pPr>
            <a:r>
              <a:rPr lang="de-CH" dirty="0"/>
              <a:t>ASP.NET API</a:t>
            </a:r>
          </a:p>
          <a:p>
            <a:pPr>
              <a:buClr>
                <a:srgbClr val="67FE51"/>
              </a:buClr>
            </a:pPr>
            <a:r>
              <a:rPr lang="de-CH" dirty="0"/>
              <a:t>Eine Datenbank verwenden</a:t>
            </a:r>
          </a:p>
          <a:p>
            <a:pPr>
              <a:buClr>
                <a:srgbClr val="67FE51"/>
              </a:buClr>
            </a:pPr>
            <a:r>
              <a:rPr lang="de-CH" dirty="0"/>
              <a:t>DTO</a:t>
            </a:r>
          </a:p>
          <a:p>
            <a:pPr>
              <a:buClr>
                <a:srgbClr val="67FE51"/>
              </a:buClr>
            </a:pPr>
            <a:r>
              <a:rPr lang="de-CH" dirty="0"/>
              <a:t>DI</a:t>
            </a:r>
          </a:p>
          <a:p>
            <a:pPr>
              <a:buClr>
                <a:srgbClr val="67FE51"/>
              </a:buClr>
            </a:pPr>
            <a:r>
              <a:rPr lang="de-CH" dirty="0"/>
              <a:t>OR-Mapper</a:t>
            </a:r>
          </a:p>
          <a:p>
            <a:pPr>
              <a:buClr>
                <a:srgbClr val="67FE51"/>
              </a:buClr>
            </a:pPr>
            <a:r>
              <a:rPr lang="de-CH" dirty="0" err="1"/>
              <a:t>Git</a:t>
            </a:r>
            <a:r>
              <a:rPr lang="de-CH" dirty="0"/>
              <a:t> verwenden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BF43D-D908-01D2-897E-7C30EB23B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 r="4526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Wie ich Vorgegangen bin</a:t>
            </a:r>
          </a:p>
        </p:txBody>
      </p:sp>
      <p:pic>
        <p:nvPicPr>
          <p:cNvPr id="5" name="Inhaltsplatzhalter 4" descr="Ein Bild, das Text, Elektronik, mehrere enthält.&#10;&#10;Automatisch generierte Beschreibung">
            <a:extLst>
              <a:ext uri="{FF2B5EF4-FFF2-40B4-BE49-F238E27FC236}">
                <a16:creationId xmlns:a16="http://schemas.microsoft.com/office/drawing/2014/main" id="{9BE1C917-8087-2B21-B1C3-E7316A40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91"/>
          <a:stretch/>
        </p:blipFill>
        <p:spPr bwMode="auto">
          <a:xfrm>
            <a:off x="2959459" y="1731963"/>
            <a:ext cx="6263556" cy="4059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Entscheidung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B42A5AF-1BA8-995C-D555-39F3C354F7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0476204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0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CH" dirty="0"/>
              <a:t>Demo</a:t>
            </a:r>
            <a:endParaRPr dirty="0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4B56065B-82DC-C3D7-068C-F128A109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4" y="1772816"/>
            <a:ext cx="7767812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Schwierigkeiten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8C2F870C-FB85-58EC-7A42-D4D28084A89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2860956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07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ut am Stock">
            <a:extLst>
              <a:ext uri="{FF2B5EF4-FFF2-40B4-BE49-F238E27FC236}">
                <a16:creationId xmlns:a16="http://schemas.microsoft.com/office/drawing/2014/main" id="{2E120B13-D529-9F11-F1BF-0E24FCB35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66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de-CH" sz="3200" dirty="0"/>
              <a:t>Auswertung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de-DE" sz="1800" dirty="0"/>
              <a:t>Für mich war es ein Projekt wo ich noch nie vergleichbares gemacht habe. </a:t>
            </a:r>
          </a:p>
          <a:p>
            <a:pPr rtl="0"/>
            <a:r>
              <a:rPr lang="de-DE" sz="1800" dirty="0"/>
              <a:t>Sehr viel Gelernt</a:t>
            </a:r>
          </a:p>
          <a:p>
            <a:pPr rtl="0"/>
            <a:r>
              <a:rPr lang="de-DE" sz="1800" dirty="0"/>
              <a:t>Es hat Spass Gemacht aber auch Nerven</a:t>
            </a:r>
          </a:p>
        </p:txBody>
      </p:sp>
    </p:spTree>
    <p:extLst>
      <p:ext uri="{BB962C8B-B14F-4D97-AF65-F5344CB8AC3E}">
        <p14:creationId xmlns:p14="http://schemas.microsoft.com/office/powerpoint/2010/main" val="191395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95</Words>
  <Application>Microsoft Office PowerPoint</Application>
  <PresentationFormat>Breitbild</PresentationFormat>
  <Paragraphs>38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Calisto MT</vt:lpstr>
      <vt:lpstr>Candara</vt:lpstr>
      <vt:lpstr>Wingdings 2</vt:lpstr>
      <vt:lpstr>Schiefer</vt:lpstr>
      <vt:lpstr>Jetstream Ski-Service</vt:lpstr>
      <vt:lpstr>Inhalt</vt:lpstr>
      <vt:lpstr>Ausgangslage</vt:lpstr>
      <vt:lpstr>Wie ich Vorgegangen bin</vt:lpstr>
      <vt:lpstr>Entscheidung</vt:lpstr>
      <vt:lpstr>Demo</vt:lpstr>
      <vt:lpstr>Schwierigkeiten</vt:lpstr>
      <vt:lpstr>Auswertung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Jetstream Ski-Service</dc:title>
  <dc:creator>Raphael Hug</dc:creator>
  <cp:lastModifiedBy>Raphael Hug</cp:lastModifiedBy>
  <cp:revision>1</cp:revision>
  <dcterms:created xsi:type="dcterms:W3CDTF">2022-11-12T09:41:25Z</dcterms:created>
  <dcterms:modified xsi:type="dcterms:W3CDTF">2022-11-12T10:22:49Z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